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</p:sldIdLst>
  <p:notesMasterIdLst>
    <p:notesMasterId r:id="rId6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notesMaster" Target="notesMasters/notesMaster1.xml"/><Relationship Id="rId62" Type="http://schemas.openxmlformats.org/officeDocument/2006/relationships/presProps" Target="presProps.xml"/><Relationship Id="rId63" Type="http://schemas.openxmlformats.org/officeDocument/2006/relationships/viewProps" Target="viewProps.xml"/><Relationship Id="rId64" Type="http://schemas.openxmlformats.org/officeDocument/2006/relationships/theme" Target="theme/theme1.xml"/><Relationship Id="rId6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59</Slides>
  <Notes>59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Ceph</dc:title>
  <dc:subject>OpenStack &amp; Ceph</dc:subject>
  <dc:creator>Vladislav Nazarenko (vnazarenko@📯socket.de)</dc:creator>
  <cp:lastModifiedBy>Vladislav Nazarenko (vnazarenko@📯socket.de)</cp:lastModifiedBy>
  <cp:revision>1</cp:revision>
  <dcterms:created xsi:type="dcterms:W3CDTF">2026-09-09T11:24:02Z</dcterms:created>
  <dcterms:modified xsi:type="dcterms:W3CDTF">2026-09-09T11:24:02Z</dcterms:modified>
</cp:coreProperties>
</file>