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notesMasterIdLst>
    <p:notesMasterId r:id="rId7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70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OpenStack</dc:title>
  <dc:subject>OpenStack &amp; Ceph</dc:subject>
  <dc:creator>Vladislav Nazarenko (vnazarenko@📯socket.de)</dc:creator>
  <cp:lastModifiedBy>Vladislav Nazarenko (vnazarenko@📯socket.de)</cp:lastModifiedBy>
  <cp:revision>1</cp:revision>
  <dcterms:created xsi:type="dcterms:W3CDTF">2026-09-09T11:28:14Z</dcterms:created>
  <dcterms:modified xsi:type="dcterms:W3CDTF">2026-09-09T11:28:14Z</dcterms:modified>
</cp:coreProperties>
</file>